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72" r:id="rId10"/>
    <p:sldId id="266" r:id="rId11"/>
    <p:sldId id="265" r:id="rId12"/>
    <p:sldId id="263" r:id="rId13"/>
    <p:sldId id="268" r:id="rId14"/>
    <p:sldId id="269" r:id="rId15"/>
    <p:sldId id="267" r:id="rId16"/>
    <p:sldId id="273" r:id="rId17"/>
    <p:sldId id="275" r:id="rId18"/>
    <p:sldId id="276" r:id="rId19"/>
    <p:sldId id="278" r:id="rId20"/>
    <p:sldId id="279" r:id="rId21"/>
    <p:sldId id="270" r:id="rId22"/>
    <p:sldId id="271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D0A1-5979-40C9-BA15-C04A51AE4B44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A5E3-20E1-4506-9941-52DCF79A6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35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D0A1-5979-40C9-BA15-C04A51AE4B44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A5E3-20E1-4506-9941-52DCF79A6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18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D0A1-5979-40C9-BA15-C04A51AE4B44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A5E3-20E1-4506-9941-52DCF79A6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6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D0A1-5979-40C9-BA15-C04A51AE4B44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A5E3-20E1-4506-9941-52DCF79A6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37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D0A1-5979-40C9-BA15-C04A51AE4B44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A5E3-20E1-4506-9941-52DCF79A6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5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D0A1-5979-40C9-BA15-C04A51AE4B44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A5E3-20E1-4506-9941-52DCF79A6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D0A1-5979-40C9-BA15-C04A51AE4B44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A5E3-20E1-4506-9941-52DCF79A6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89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D0A1-5979-40C9-BA15-C04A51AE4B44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A5E3-20E1-4506-9941-52DCF79A6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1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D0A1-5979-40C9-BA15-C04A51AE4B44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A5E3-20E1-4506-9941-52DCF79A6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4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D0A1-5979-40C9-BA15-C04A51AE4B44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A5E3-20E1-4506-9941-52DCF79A6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0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D0A1-5979-40C9-BA15-C04A51AE4B44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A5E3-20E1-4506-9941-52DCF79A6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15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D0A1-5979-40C9-BA15-C04A51AE4B44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2A5E3-20E1-4506-9941-52DCF79A6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78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Dell\Downloads\IMG_0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7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941168"/>
            <a:ext cx="5486400" cy="566738"/>
          </a:xfrm>
        </p:spPr>
        <p:txBody>
          <a:bodyPr>
            <a:noAutofit/>
          </a:bodyPr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President Mugabe’s first CHOGM, New Delhi, 1983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r="5099"/>
          <a:stretch>
            <a:fillRect/>
          </a:stretch>
        </p:blipFill>
        <p:spPr>
          <a:xfrm>
            <a:off x="1828800" y="620713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5589240"/>
            <a:ext cx="5486400" cy="804862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Information’s Dharani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Rethnam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(in red)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remembers Mrs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Indira Gandhi smiled and said ‘Hello Robert’ in welcome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0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b="1" dirty="0" smtClean="0"/>
              <a:t>Hard at work …</a:t>
            </a:r>
            <a:br>
              <a:rPr lang="en-GB" sz="2700" b="1" dirty="0" smtClean="0"/>
            </a:b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a.m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at The Bahamas CHOGM 1985 and Information staff Dharani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Rethnam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(centre) and Patsy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Robertson (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right) are finally taking a </a:t>
            </a:r>
            <a:r>
              <a:rPr lang="en-GB" sz="2000" dirty="0" smtClean="0"/>
              <a:t>break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6146" name="Picture 2" descr="C:\Users\Dell\Pictures\My Pictures\COMMONWEALTH HISTORICAL\For 50th anniversary\Dharani Rethnam\ComSec staff CHOGM Bahamas1985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264400" cy="471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03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Grub’s up …day the canteen opened in 1984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Dharani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Rethnam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(half-hidden in green remembers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canteen in Quadrant House 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was a runaway success from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word go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4098" name="Picture 2" descr="C:\Users\Dell\Pictures\My Pictures\COMMONWEALTH HISTORICAL\For 50th anniversary\Dharani Rethnam\Opening of staff canteenJan19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06" y="1596390"/>
            <a:ext cx="5390388" cy="366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78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941168"/>
            <a:ext cx="5486400" cy="56673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They sometimes serve who only wait 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" r="568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5589240"/>
            <a:ext cx="5486400" cy="804862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Observer Josephine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Obajo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(PNG) with another tyre puncture. Kenya elections 1992. – pic: C. Bowman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 and wait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Mauritius Observer (white hat and shirt) in enforced idleness at Ghana elections 1992. – Pic by C. Bowman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9218" name="Picture 2" descr="C:\Users\Dell\Pictures\My Pictures\COMMONWEALTH HISTORICAL\For 50th anniversary\From Chris Bowman\92 GHA Coomah Ruhee (Mauritius)Observer - poic C. Bow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44" y="1916832"/>
            <a:ext cx="5559552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8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the road with election observers 1993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Surrounded by policemen, Chris Bowman gets to work in the Pakistan elections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" y="138912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194" name="Picture 2" descr="C:\Users\Dell\Pictures\My Pictures\COMMONWEALTH HISTORICAL\For 50th anniversary\From Chris Bowman\Bannu NW Province 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66389"/>
            <a:ext cx="7101087" cy="463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39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CFTC help with Tonga gas wells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CFTC’s Roger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Nellist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(right) in a blurred picture at gas wells n Tonga, 1983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" y="1600200"/>
            <a:ext cx="8055333" cy="4525963"/>
          </a:xfrm>
        </p:spPr>
      </p:pic>
    </p:spTree>
    <p:extLst>
      <p:ext uri="{BB962C8B-B14F-4D97-AF65-F5344CB8AC3E}">
        <p14:creationId xmlns:p14="http://schemas.microsoft.com/office/powerpoint/2010/main" val="268506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Travelling light offshore 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Inspection tour of offshore diamond mines by CFTC’s Roger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Nellist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(rear of line) and others, 1992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9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Bringing investment to the regions, 1996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President Mandala and British Deputy PM Michal Heseltine launch the Commonwealth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Africa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Private Investment Fund, applauded by Secretary-General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Emeka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Anyaoku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6336704" cy="4597824"/>
          </a:xfrm>
        </p:spPr>
      </p:pic>
    </p:spTree>
    <p:extLst>
      <p:ext uri="{BB962C8B-B14F-4D97-AF65-F5344CB8AC3E}">
        <p14:creationId xmlns:p14="http://schemas.microsoft.com/office/powerpoint/2010/main" val="381411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Visitors …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Cuba’s Fidel Castro invited Secretary-General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Emeka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Anyaoku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 Cuba in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1995,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Yasser Arafat called in at Marlborough House in 1997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72816"/>
            <a:ext cx="2961888" cy="365418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4723009" cy="3168352"/>
          </a:xfrm>
        </p:spPr>
      </p:pic>
    </p:spTree>
    <p:extLst>
      <p:ext uri="{BB962C8B-B14F-4D97-AF65-F5344CB8AC3E}">
        <p14:creationId xmlns:p14="http://schemas.microsoft.com/office/powerpoint/2010/main" val="310838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The Commonwealth </a:t>
            </a:r>
            <a:b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story through staff</a:t>
            </a:r>
            <a:b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eyes</a:t>
            </a:r>
            <a:b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(an unfinished story)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4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941168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‘</a:t>
            </a: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She too should have a photo with me ...’</a:t>
            </a: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5517232"/>
            <a:ext cx="5486400" cy="804862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Mary Mackie was taking photos of SG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Anyaoku’s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visit to Cuba, 1995, when she heard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Fidel Castro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say ‘She too should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photo with me.’ And so she did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619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en-GB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Proud mace bearer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Julie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Balakrishnan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in 2000, first woman mace bearer on Commonwealth Day in Westminster Abbey.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heavy load, she said, but one borne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roudly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6768231" cy="4060939"/>
          </a:xfrm>
        </p:spPr>
      </p:pic>
    </p:spTree>
    <p:extLst>
      <p:ext uri="{BB962C8B-B14F-4D97-AF65-F5344CB8AC3E}">
        <p14:creationId xmlns:p14="http://schemas.microsoft.com/office/powerpoint/2010/main" val="334513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725144"/>
            <a:ext cx="5486400" cy="566738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Walking on water 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r="13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5373216"/>
            <a:ext cx="5486400" cy="804862"/>
          </a:xfrm>
        </p:spPr>
        <p:txBody>
          <a:bodyPr>
            <a:no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Commonwealth Observer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chairperson Sir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Arnold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Solomon Islands elections 2006,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wades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water in search of a polling station to observe. – Pic by Juliet Solomon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2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Proudest Day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staffer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Daniel Woolford whose step son, Russell, was chosen to present a posy to The Queen after her 80</a:t>
            </a:r>
            <a:r>
              <a:rPr lang="en-GB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birthday lunch given by the High Commissioners in Marlborough House, 2006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14" y="1600200"/>
            <a:ext cx="6814371" cy="4525963"/>
          </a:xfrm>
        </p:spPr>
      </p:pic>
    </p:spTree>
    <p:extLst>
      <p:ext uri="{BB962C8B-B14F-4D97-AF65-F5344CB8AC3E}">
        <p14:creationId xmlns:p14="http://schemas.microsoft.com/office/powerpoint/2010/main" val="390779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653136"/>
            <a:ext cx="5486400" cy="566738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Day the elephant came by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r="29"/>
          <a:stretch>
            <a:fillRect/>
          </a:stretch>
        </p:blipFill>
        <p:spPr>
          <a:xfrm>
            <a:off x="1763688" y="404664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5301208"/>
            <a:ext cx="5486400" cy="804862"/>
          </a:xfrm>
        </p:spPr>
        <p:txBody>
          <a:bodyPr>
            <a:no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Amazing what comes into view outside Quadrant House. Staffers Ivy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Chikoti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Nike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Famurewa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and Amina Hassan goggle  the Sultan’s Elephant street theatre in 2006. – Pic by D. Woolford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5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it all began ...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1965 summit which agreed to set up the Commonwealth Secretariat in London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2050" name="Picture 2" descr="C:\Users\Dell\Pictures\My Pictures\COMMONWEALTH HISTORICAL\Summit 196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9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Arnold Smith (Canada)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First Commonwealth Secretary-General who fought to make the Secretariat an independent body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3074" name="Picture 2" descr="C:\Users\Dell\Pictures\My Pictures\COMMONWEALTH HISTORICAL\arnold smi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71500"/>
            <a:ext cx="7305726" cy="4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Singapore 1971 – the first CHOGM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58006"/>
          </a:xfrm>
        </p:spPr>
        <p:txBody>
          <a:bodyPr>
            <a:no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Staffer David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Sagar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took minutes (white arrow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points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him at high table at back) surrounded by Commonwealth leaders. Chief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Anyaoku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is on his right. The rest of the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headline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reads ‘underway’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" r="31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478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0"/>
            <a:ext cx="3008313" cy="1162050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handover…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4019397" cy="561662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4088" y="1412776"/>
            <a:ext cx="3008313" cy="4691063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Arnold Smith hands over the reins of Secretary –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Generalship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Shridath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Ramphal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of Guyana, 1985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Royal visitor, 1970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Prince Charles shares a chuckle with Dharani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Rethnam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(centre) and</a:t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Annie Johnson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5122" name="Picture 2" descr="C:\Users\Dell\Pictures\My Pictures\COMMONWEALTH HISTORICAL\For 50th anniversary\Dharani Rethnam\Prince Charles at ComSec1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41302"/>
            <a:ext cx="6363153" cy="419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0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ComSec’s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en-GB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anniversary, 1975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SG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Shridath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Ramphal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hoisted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aloft by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staffers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80" y="1600200"/>
            <a:ext cx="4583839" cy="4525963"/>
          </a:xfrm>
        </p:spPr>
      </p:pic>
    </p:spTree>
    <p:extLst>
      <p:ext uri="{BB962C8B-B14F-4D97-AF65-F5344CB8AC3E}">
        <p14:creationId xmlns:p14="http://schemas.microsoft.com/office/powerpoint/2010/main" val="20995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Zimbabwe’s historic elections 1980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r="188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1800" dirty="0" smtClean="0"/>
              <a:t>Staffers Moni </a:t>
            </a:r>
            <a:r>
              <a:rPr lang="en-GB" sz="1800" dirty="0" err="1" smtClean="0"/>
              <a:t>Malhoutra</a:t>
            </a:r>
            <a:r>
              <a:rPr lang="en-GB" sz="1800" dirty="0" smtClean="0"/>
              <a:t> (centre) and Jeremy Pope (behind him) accompany observer s to the election which paved the way for independence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3354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364</Words>
  <Application>Microsoft Office PowerPoint</Application>
  <PresentationFormat>On-screen Show (4:3)</PresentationFormat>
  <Paragraphs>39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The Commonwealth  story through staff eyes (an unfinished story)</vt:lpstr>
      <vt:lpstr>Where it all began ...</vt:lpstr>
      <vt:lpstr>Arnold Smith (Canada) First Commonwealth Secretary-General who fought to make the Secretariat an independent body</vt:lpstr>
      <vt:lpstr>Singapore 1971 – the first CHOGM</vt:lpstr>
      <vt:lpstr>The handover…</vt:lpstr>
      <vt:lpstr>Royal visitor, 1970 Prince Charles shares a chuckle with Dharani Rethnam (centre) and Annie Johnson </vt:lpstr>
      <vt:lpstr>ComSec’s 10th anniversary, 1975 SG Shridath Ramphal hoisted aloft by staffers</vt:lpstr>
      <vt:lpstr>Zimbabwe’s historic elections 1980 </vt:lpstr>
      <vt:lpstr>  President Mugabe’s first CHOGM, New Delhi, 1983</vt:lpstr>
      <vt:lpstr>Hard at work … 3 a.m, at The Bahamas CHOGM 1985 and Information staff Dharani Rethnam (centre) and Patsy Robertson (right) are finally taking a break</vt:lpstr>
      <vt:lpstr>Grub’s up …day the canteen opened in 1984 Dharani Rethnam (half-hidden in green remembers the canteen in Quadrant House  was a runaway success from the word go</vt:lpstr>
      <vt:lpstr>They sometimes serve who only wait …</vt:lpstr>
      <vt:lpstr> … and wait Mauritius Observer (white hat and shirt) in enforced idleness at Ghana elections 1992. – Pic by C. Bowman</vt:lpstr>
      <vt:lpstr>On the road with election observers 1993 Surrounded by policemen, Chris Bowman gets to work in the Pakistan elections </vt:lpstr>
      <vt:lpstr>CFTC help with Tonga gas wells CFTC’s Roger Nellist (right) in a blurred picture at gas wells n Tonga, 1983</vt:lpstr>
      <vt:lpstr>Travelling light offshore …</vt:lpstr>
      <vt:lpstr>Bringing investment to the regions, 1996 President Mandala and British Deputy PM Michal Heseltine launch the Commonwealth Africa Private Investment Fund, applauded by Secretary-General Emeka Anyaoku</vt:lpstr>
      <vt:lpstr>Visitors … Cuba’s Fidel Castro invited Secretary-General Emeka  Anyaoku to Cuba in 1995, and Yasser Arafat called in at Marlborough House in 1997</vt:lpstr>
      <vt:lpstr>‘She too should have a photo with me ...’</vt:lpstr>
      <vt:lpstr>Proud mace bearer Julie Balakrishnan, in 2000, first woman mace bearer on Commonwealth Day in Westminster Abbey.  A heavy load, she said, but one borne proudly</vt:lpstr>
      <vt:lpstr>Walking on water …</vt:lpstr>
      <vt:lpstr>Proudest Day For staffer Daniel Woolford whose step son, Russell, was chosen to present a posy to The Queen after her 80th birthday lunch given by the High Commissioners in Marlborough House, 2006</vt:lpstr>
      <vt:lpstr>Day the elephant came by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36</cp:revision>
  <dcterms:created xsi:type="dcterms:W3CDTF">2015-06-29T23:19:17Z</dcterms:created>
  <dcterms:modified xsi:type="dcterms:W3CDTF">2015-06-30T09:28:27Z</dcterms:modified>
</cp:coreProperties>
</file>